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7" r:id="rId4"/>
    <p:sldId id="260" r:id="rId5"/>
    <p:sldId id="267" r:id="rId6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75" d="100"/>
          <a:sy n="75" d="100"/>
        </p:scale>
        <p:origin x="7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4DDB6-5139-4BA8-B16A-D5F9F64566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FBE9A-C7F9-4371-8036-2AAC584BDE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4790" y="312421"/>
            <a:ext cx="11674475" cy="6545580"/>
          </a:xfrm>
        </p:spPr>
        <p:txBody>
          <a:bodyPr/>
          <a:lstStyle/>
          <a:p>
            <a:pPr algn="l"/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Update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H/W, add</a:t>
            </a:r>
            <a:r>
              <a:rPr lang="en-GB" altLang="zh-CN" sz="2000" dirty="0">
                <a:latin typeface="Arial Regular" panose="020B0604020202020204" charset="0"/>
                <a:cs typeface="Arial Regular" panose="020B0604020202020204" charset="0"/>
              </a:rPr>
              <a:t> communication ports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1.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Develop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new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S/W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to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take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records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of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HSD test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2.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Maintenance configuration files,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include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HSD height,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orientation,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drop times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 and sample information.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3.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Upload configuration file, HSD machine controlled by software and record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test</a:t>
            </a:r>
            <a:r>
              <a:rPr lang="zh-CN" altLang="en-US" sz="2000" dirty="0">
                <a:latin typeface="Arial Regular" panose="020B0604020202020204" charset="0"/>
                <a:cs typeface="Arial Regular" panose="020B0604020202020204" charset="0"/>
              </a:rPr>
              <a:t>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parameters.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9" y="2527299"/>
            <a:ext cx="4509604" cy="2736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535" y="2527299"/>
            <a:ext cx="5331019" cy="28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5795" y="638175"/>
            <a:ext cx="11170285" cy="5579745"/>
          </a:xfrm>
        </p:spPr>
        <p:txBody>
          <a:bodyPr/>
          <a:lstStyle/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1.Fill in the number of batteries and scan barcode then start test.</a:t>
            </a:r>
            <a:endParaRPr lang="zh-CN" altLang="en-US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2.After test is completed,  data upload to LIMS.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3.Once one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orientation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 of the test is completed, jump to the next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orientation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.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/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4. When the total number of drops reaches 100000, the device automatically stops, and the test can be restarted after the 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  <a:sym typeface="+mn-ea"/>
              </a:rPr>
              <a:t>total number of drops</a:t>
            </a: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 is cleared.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61" y="2930350"/>
            <a:ext cx="5546539" cy="291600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4379146" y="3056715"/>
            <a:ext cx="1862455" cy="61722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745166" y="4084780"/>
            <a:ext cx="1791335" cy="69977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104451" y="4172410"/>
            <a:ext cx="628650" cy="27241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3406326" y="3175460"/>
            <a:ext cx="949325" cy="98488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9" descr="A screenshot of a computer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656" y="2930350"/>
            <a:ext cx="5186532" cy="29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31800" y="186055"/>
            <a:ext cx="11425555" cy="6242685"/>
          </a:xfrm>
        </p:spPr>
        <p:txBody>
          <a:bodyPr/>
          <a:lstStyle/>
          <a:p>
            <a:pPr fontAlgn="auto">
              <a:lnSpc>
                <a:spcPct val="150000"/>
              </a:lnSpc>
            </a:pPr>
            <a:r>
              <a:rPr lang="en-US" altLang="zh-CN" sz="3200" dirty="0">
                <a:latin typeface="Arial Regular" panose="020B0604020202020204" charset="0"/>
                <a:cs typeface="Arial Regular" panose="020B0604020202020204" charset="0"/>
              </a:rPr>
              <a:t>D</a:t>
            </a:r>
            <a:r>
              <a:rPr lang="zh-CN" altLang="en-US" sz="3200" dirty="0">
                <a:latin typeface="Arial Regular" panose="020B0604020202020204" charset="0"/>
                <a:cs typeface="Arial Regular" panose="020B0604020202020204" charset="0"/>
              </a:rPr>
              <a:t>ata upload</a:t>
            </a:r>
            <a:endParaRPr lang="zh-CN" altLang="en-US" sz="32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All data upload to LIMS, include stage,project,test item,barcode,equipment NO,HSD height,build/WK,config,HSD orientation,channel NO,test start time,test end time,required number of drops per side,total number of drops per particleboard,operator ID.</a:t>
            </a: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70" y="2511425"/>
            <a:ext cx="7881620" cy="39173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35" y="0"/>
            <a:ext cx="11856720" cy="6428740"/>
          </a:xfrm>
        </p:spPr>
        <p:txBody>
          <a:bodyPr/>
          <a:lstStyle/>
          <a:p>
            <a:pPr algn="l" fontAlgn="auto">
              <a:lnSpc>
                <a:spcPct val="150000"/>
              </a:lnSpc>
            </a:pP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 fontAlgn="auto">
              <a:lnSpc>
                <a:spcPct val="150000"/>
              </a:lnSpc>
            </a:pPr>
            <a:endParaRPr lang="en-US" altLang="zh-CN" sz="2000" dirty="0">
              <a:latin typeface="Arial Regular" panose="020B0604020202020204" charset="0"/>
              <a:cs typeface="Arial Regular" panose="020B0604020202020204" charset="0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000" dirty="0">
                <a:latin typeface="Arial Regular" panose="020B0604020202020204" charset="0"/>
                <a:cs typeface="Arial Regular" panose="020B0604020202020204" charset="0"/>
              </a:rPr>
              <a:t>Equipments and software are linked through serial communication, two protocols: the Mitsubishi Computer Link protocol and the Siemens' PPI protocol.</a:t>
            </a:r>
            <a:endParaRPr lang="zh-CN" altLang="en-US" sz="2000" dirty="0">
              <a:latin typeface="Arial Regular" panose="020B0604020202020204" charset="0"/>
              <a:cs typeface="Arial Regular" panose="020B0604020202020204" charset="0"/>
            </a:endParaRPr>
          </a:p>
        </p:txBody>
      </p:sp>
      <p:pic>
        <p:nvPicPr>
          <p:cNvPr id="5" name="图片 4" descr="截屏2023-11-07 19.05.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09240"/>
            <a:ext cx="4024630" cy="2256155"/>
          </a:xfrm>
          <a:prstGeom prst="rect">
            <a:avLst/>
          </a:prstGeom>
        </p:spPr>
      </p:pic>
      <p:pic>
        <p:nvPicPr>
          <p:cNvPr id="6" name="图片 5" descr="截屏2023-11-07 19.05.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470" y="2809240"/>
            <a:ext cx="3752215" cy="2257425"/>
          </a:xfrm>
          <a:prstGeom prst="rect">
            <a:avLst/>
          </a:prstGeom>
        </p:spPr>
      </p:pic>
      <p:pic>
        <p:nvPicPr>
          <p:cNvPr id="7" name="图片 6" descr="截屏2023-11-07 19.06.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735" y="2807970"/>
            <a:ext cx="3712845" cy="22218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2RkNmJhYWNmYTgyMTg1ZDNiNmQyNDkzZWRhNDEyYj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1033</Words>
  <Application>WPS 演示</Application>
  <PresentationFormat>宽屏</PresentationFormat>
  <Paragraphs>16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Arial Regular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Jiang JiaoTeng, RD</dc:creator>
  <cp:lastModifiedBy>陈生</cp:lastModifiedBy>
  <cp:revision>27</cp:revision>
  <dcterms:created xsi:type="dcterms:W3CDTF">2023-11-07T11:19:00Z</dcterms:created>
  <dcterms:modified xsi:type="dcterms:W3CDTF">2024-06-06T14:50:36Z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754FCC923A5D9D8BC4D00B6575AC7AE3</vt:lpwstr>
  </property>
  <property fmtid="{D5CDD505-2E9C-101B-9397-08002B2CF9AE}" pid="3" name="KSOProductBuildVer">
    <vt:lpwstr>2052-12.1.0.16929</vt:lpwstr>
  </property>
</Properties>
</file>